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9" r:id="rId3"/>
    <p:sldId id="301" r:id="rId4"/>
    <p:sldId id="30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86498" autoAdjust="0"/>
  </p:normalViewPr>
  <p:slideViewPr>
    <p:cSldViewPr>
      <p:cViewPr>
        <p:scale>
          <a:sx n="66" d="100"/>
          <a:sy n="66" d="100"/>
        </p:scale>
        <p:origin x="3930" y="4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E3B33BF-C951-112F-4032-8F65DFCF6812}"/>
              </a:ext>
            </a:extLst>
          </p:cNvPr>
          <p:cNvGrpSpPr/>
          <p:nvPr/>
        </p:nvGrpSpPr>
        <p:grpSpPr>
          <a:xfrm>
            <a:off x="617838" y="795131"/>
            <a:ext cx="5579763" cy="8333226"/>
            <a:chOff x="617838" y="795131"/>
            <a:chExt cx="5579763" cy="8333226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D08E763-A3C9-0981-1042-B1AE7D740DDD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/>
                <a:t>立入禁止</a:t>
              </a:r>
              <a:endParaRPr lang="ja-JP" altLang="ja-JP" dirty="0"/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AE24359-2CD0-8CBF-28FA-73306DD132B5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警察に通報します</a:t>
              </a:r>
              <a:endParaRPr lang="ja-JP" altLang="ja-JP" dirty="0">
                <a:ln w="38100">
                  <a:noFill/>
                </a:ln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D2CE08C-BD8A-4FEA-C657-317BA9E27819}"/>
                </a:ext>
              </a:extLst>
            </p:cNvPr>
            <p:cNvGrpSpPr/>
            <p:nvPr/>
          </p:nvGrpSpPr>
          <p:grpSpPr>
            <a:xfrm>
              <a:off x="792488" y="3062791"/>
              <a:ext cx="5405113" cy="6065566"/>
              <a:chOff x="792488" y="3133928"/>
              <a:chExt cx="8351004" cy="3119276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A82D78C2-5A10-0077-75B8-051D0DECF7B3}"/>
                  </a:ext>
                </a:extLst>
              </p:cNvPr>
              <p:cNvSpPr txBox="1"/>
              <p:nvPr/>
            </p:nvSpPr>
            <p:spPr>
              <a:xfrm>
                <a:off x="792488" y="5445389"/>
                <a:ext cx="8351004" cy="807815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No Entry</a:t>
                </a:r>
              </a:p>
              <a:p>
                <a:r>
                  <a:rPr lang="en-US" altLang="ja-JP" sz="8800" kern="100" dirty="0">
                    <a:ln w="38100">
                      <a:noFill/>
                    </a:ln>
                    <a:solidFill>
                      <a:schemeClr val="tx1"/>
                    </a:solidFill>
                    <a:effectLst/>
                    <a:latin typeface="Meiryo UI" panose="020B0604030504040204" pitchFamily="50" charset="-128"/>
                    <a:ea typeface="Meiryo UI" panose="020B0604030504040204" pitchFamily="50" charset="-128"/>
                    <a:cs typeface="Courier New" panose="02070309020205020404" pitchFamily="49" charset="0"/>
                  </a:rPr>
                  <a:t>Report to the police</a:t>
                </a: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72198E1-FC0F-9522-110E-3D4F5B87C1E0}"/>
                  </a:ext>
                </a:extLst>
              </p:cNvPr>
              <p:cNvSpPr txBox="1"/>
              <p:nvPr/>
            </p:nvSpPr>
            <p:spPr>
              <a:xfrm>
                <a:off x="792488" y="4293661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en-US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출입금지</a:t>
                </a:r>
                <a:endParaRPr kumimoji="0" lang="en-US" altLang="ko-KR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ko-KR" altLang="en-US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경찰에 신고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14BC3863-A188-D026-6383-A28D1B9F08C8}"/>
                  </a:ext>
                </a:extLst>
              </p:cNvPr>
              <p:cNvSpPr txBox="1"/>
              <p:nvPr/>
            </p:nvSpPr>
            <p:spPr>
              <a:xfrm>
                <a:off x="792488" y="3133928"/>
                <a:ext cx="8351004" cy="873209"/>
              </a:xfrm>
              <a:prstGeom prst="rect">
                <a:avLst/>
              </a:prstGeom>
              <a:noFill/>
            </p:spPr>
            <p:txBody>
              <a:bodyPr vert="horz" wrap="none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216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>
                      <a:outerShdw blurRad="12700" dist="63500" dir="19200000" algn="tl" rotWithShape="0">
                        <a:prstClr val="black"/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不许进入</a:t>
                </a:r>
                <a:endParaRPr kumimoji="0" lang="en-US" altLang="ja-JP" sz="160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endParaRPr>
              </a:p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1600" i="0" u="none" strike="noStrike" cap="none" normalizeH="0" baseline="0" dirty="0">
                    <a:ln>
                      <a:noFill/>
                    </a:ln>
                    <a:solidFill>
                      <a:srgbClr val="1F1F1F"/>
                    </a:solidFill>
                    <a:effectLst/>
                    <a:latin typeface="+mn-ea"/>
                    <a:ea typeface="+mn-ea"/>
                  </a:rPr>
                  <a:t>我会报警</a:t>
                </a:r>
                <a:endParaRPr kumimoji="0" lang="ja-JP" altLang="ja-JP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C9B761-A4FC-5E8A-877B-EE69502F9D67}"/>
              </a:ext>
            </a:extLst>
          </p:cNvPr>
          <p:cNvGrpSpPr/>
          <p:nvPr/>
        </p:nvGrpSpPr>
        <p:grpSpPr>
          <a:xfrm>
            <a:off x="335126" y="362607"/>
            <a:ext cx="6145188" cy="2476152"/>
            <a:chOff x="617838" y="795131"/>
            <a:chExt cx="5579763" cy="1842652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9E5BFF9-AC6C-CAD3-9B30-2386EBF89642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立入禁止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37AA019-AC61-0847-86E5-BE9B05C0716B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警察に通報します</a:t>
              </a:r>
              <a:endParaRPr lang="ja-JP" altLang="ja-JP" dirty="0">
                <a:ln w="38100">
                  <a:noFill/>
                </a:ln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BE78AA-4D6F-398A-29F8-2756545F36B7}"/>
              </a:ext>
            </a:extLst>
          </p:cNvPr>
          <p:cNvSpPr txBox="1"/>
          <p:nvPr/>
        </p:nvSpPr>
        <p:spPr>
          <a:xfrm>
            <a:off x="378372" y="7856640"/>
            <a:ext cx="6101942" cy="158977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No Entry</a:t>
            </a:r>
          </a:p>
          <a:p>
            <a:r>
              <a:rPr lang="en-US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rPr>
              <a:t>Report to the police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5346BB-AFD8-30B4-A7F5-BAC92D90BF70}"/>
              </a:ext>
            </a:extLst>
          </p:cNvPr>
          <p:cNvSpPr txBox="1"/>
          <p:nvPr/>
        </p:nvSpPr>
        <p:spPr>
          <a:xfrm>
            <a:off x="378372" y="5659224"/>
            <a:ext cx="6101942" cy="171846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rPr>
              <a:t>출입금지</a:t>
            </a:r>
            <a:endParaRPr kumimoji="0" lang="en-US" altLang="ko-KR" sz="1600" i="0" u="none" strike="noStrike" cap="none" normalizeH="0" baseline="0" dirty="0">
              <a:ln>
                <a:noFill/>
              </a:ln>
              <a:solidFill>
                <a:srgbClr val="1F1F1F"/>
              </a:solidFill>
              <a:effectLst/>
              <a:latin typeface="+mn-ea"/>
              <a:ea typeface="+mn-ea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en-US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rPr>
              <a:t>경찰에 신고</a:t>
            </a:r>
            <a:endParaRPr kumimoji="0" lang="ja-JP" altLang="ja-JP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142D7BA-7177-F928-BDE7-6F887A3580E6}"/>
              </a:ext>
            </a:extLst>
          </p:cNvPr>
          <p:cNvSpPr txBox="1"/>
          <p:nvPr/>
        </p:nvSpPr>
        <p:spPr>
          <a:xfrm>
            <a:off x="378372" y="3389585"/>
            <a:ext cx="6101942" cy="171846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rPr>
              <a:t>不许进入</a:t>
            </a:r>
            <a:endParaRPr kumimoji="0" lang="en-US" altLang="ja-JP" sz="1600" dirty="0">
              <a:ln>
                <a:noFill/>
              </a:ln>
              <a:solidFill>
                <a:srgbClr val="1F1F1F"/>
              </a:solidFill>
              <a:effectLst/>
              <a:latin typeface="+mn-ea"/>
              <a:ea typeface="+mn-ea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+mn-ea"/>
                <a:ea typeface="+mn-ea"/>
              </a:rPr>
              <a:t>我会报警</a:t>
            </a:r>
            <a:endParaRPr kumimoji="0" lang="ja-JP" altLang="ja-JP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8117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82EB8-3475-5A08-34A8-8D24B446C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838D8C4B-C694-63F0-DDD9-B338A3D94ADB}"/>
              </a:ext>
            </a:extLst>
          </p:cNvPr>
          <p:cNvGrpSpPr/>
          <p:nvPr/>
        </p:nvGrpSpPr>
        <p:grpSpPr>
          <a:xfrm>
            <a:off x="346841" y="5763090"/>
            <a:ext cx="6133473" cy="3782709"/>
            <a:chOff x="792488" y="3514906"/>
            <a:chExt cx="8351004" cy="2803837"/>
          </a:xfrm>
        </p:grpSpPr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4EFD892D-D14D-FA83-AF30-6B2862FCA150}"/>
                </a:ext>
              </a:extLst>
            </p:cNvPr>
            <p:cNvSpPr txBox="1"/>
            <p:nvPr/>
          </p:nvSpPr>
          <p:spPr>
            <a:xfrm>
              <a:off x="792488" y="5510928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No Entry</a:t>
              </a:r>
            </a:p>
            <a:p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Report to the police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890FE48C-41F3-5C7B-94DD-216E1E766F1B}"/>
                </a:ext>
              </a:extLst>
            </p:cNvPr>
            <p:cNvSpPr txBox="1"/>
            <p:nvPr/>
          </p:nvSpPr>
          <p:spPr>
            <a:xfrm>
              <a:off x="792488" y="4501155"/>
              <a:ext cx="8351004" cy="731253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출입금지 경찰에 신고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B8A6166D-184A-0CA3-A2F6-078B9B216EA0}"/>
                </a:ext>
              </a:extLst>
            </p:cNvPr>
            <p:cNvSpPr txBox="1"/>
            <p:nvPr/>
          </p:nvSpPr>
          <p:spPr>
            <a:xfrm>
              <a:off x="792488" y="3514906"/>
              <a:ext cx="8351004" cy="731253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不许进入 我会报警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ea"/>
                <a:ea typeface="+mn-ea"/>
              </a:endParaRPr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F2DD3EF-1C9A-AFF3-8735-59F862B085A5}"/>
              </a:ext>
            </a:extLst>
          </p:cNvPr>
          <p:cNvSpPr txBox="1"/>
          <p:nvPr/>
        </p:nvSpPr>
        <p:spPr>
          <a:xfrm>
            <a:off x="335126" y="394138"/>
            <a:ext cx="6145188" cy="1250442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  <a:solidFill>
                  <a:srgbClr val="002060"/>
                </a:solidFill>
              </a:rPr>
              <a:t>立入禁止</a:t>
            </a:r>
            <a:endParaRPr lang="ja-JP" altLang="ja-JP" dirty="0">
              <a:ln w="38100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0AAF13E-3CFF-5166-97D6-B2900906345E}"/>
              </a:ext>
            </a:extLst>
          </p:cNvPr>
          <p:cNvSpPr txBox="1"/>
          <p:nvPr/>
        </p:nvSpPr>
        <p:spPr>
          <a:xfrm>
            <a:off x="374047" y="1907628"/>
            <a:ext cx="6106267" cy="740337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警察に通報します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A144781-36B4-2076-ECC0-80FD565E56D4}"/>
              </a:ext>
            </a:extLst>
          </p:cNvPr>
          <p:cNvGrpSpPr/>
          <p:nvPr/>
        </p:nvGrpSpPr>
        <p:grpSpPr>
          <a:xfrm>
            <a:off x="2215087" y="2872433"/>
            <a:ext cx="2385265" cy="2666188"/>
            <a:chOff x="7524535" y="3275231"/>
            <a:chExt cx="1713080" cy="191483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C89B781-555A-5CE4-AA29-3C644BA45812}"/>
                </a:ext>
              </a:extLst>
            </p:cNvPr>
            <p:cNvGrpSpPr/>
            <p:nvPr/>
          </p:nvGrpSpPr>
          <p:grpSpPr>
            <a:xfrm>
              <a:off x="7524535" y="4067704"/>
              <a:ext cx="1713080" cy="984063"/>
              <a:chOff x="3017785" y="2528899"/>
              <a:chExt cx="3690410" cy="2119922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8A2B68C5-73DD-9A63-0B80-0957DEEE73F4}"/>
                  </a:ext>
                </a:extLst>
              </p:cNvPr>
              <p:cNvSpPr/>
              <p:nvPr/>
            </p:nvSpPr>
            <p:spPr bwMode="auto">
              <a:xfrm>
                <a:off x="3017785" y="4243776"/>
                <a:ext cx="3690410" cy="405045"/>
              </a:xfrm>
              <a:prstGeom prst="ellipse">
                <a:avLst/>
              </a:prstGeom>
              <a:solidFill>
                <a:srgbClr val="000000">
                  <a:alpha val="40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C9F74CF9-119D-5F17-0CB7-54A2511A7D3E}"/>
                  </a:ext>
                </a:extLst>
              </p:cNvPr>
              <p:cNvSpPr/>
              <p:nvPr/>
            </p:nvSpPr>
            <p:spPr bwMode="auto">
              <a:xfrm rot="900000" flipH="1">
                <a:off x="5851287" y="2567441"/>
                <a:ext cx="180020" cy="1746691"/>
              </a:xfrm>
              <a:prstGeom prst="roundRect">
                <a:avLst>
                  <a:gd name="adj" fmla="val 20194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5E93975C-7407-45C0-4E19-FB3901C6EDBF}"/>
                  </a:ext>
                </a:extLst>
              </p:cNvPr>
              <p:cNvSpPr/>
              <p:nvPr/>
            </p:nvSpPr>
            <p:spPr bwMode="auto">
              <a:xfrm rot="20700000">
                <a:off x="3652134" y="2567441"/>
                <a:ext cx="180020" cy="1746691"/>
              </a:xfrm>
              <a:prstGeom prst="roundRect">
                <a:avLst>
                  <a:gd name="adj" fmla="val 20194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9B584F0-9820-4A2A-CB82-68BFDFE65364}"/>
                  </a:ext>
                </a:extLst>
              </p:cNvPr>
              <p:cNvSpPr/>
              <p:nvPr/>
            </p:nvSpPr>
            <p:spPr bwMode="auto">
              <a:xfrm>
                <a:off x="3446565" y="2708920"/>
                <a:ext cx="2790310" cy="990110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94FF879-0E54-2458-E820-DB2B678C3B2B}"/>
                  </a:ext>
                </a:extLst>
              </p:cNvPr>
              <p:cNvSpPr/>
              <p:nvPr/>
            </p:nvSpPr>
            <p:spPr bwMode="auto">
              <a:xfrm>
                <a:off x="3446565" y="2708920"/>
                <a:ext cx="2790310" cy="990110"/>
              </a:xfrm>
              <a:custGeom>
                <a:avLst/>
                <a:gdLst>
                  <a:gd name="connsiteX0" fmla="*/ 2641782 w 2790310"/>
                  <a:gd name="connsiteY0" fmla="*/ 0 h 990110"/>
                  <a:gd name="connsiteX1" fmla="*/ 2790310 w 2790310"/>
                  <a:gd name="connsiteY1" fmla="*/ 0 h 990110"/>
                  <a:gd name="connsiteX2" fmla="*/ 2790310 w 2790310"/>
                  <a:gd name="connsiteY2" fmla="*/ 374933 h 990110"/>
                  <a:gd name="connsiteX3" fmla="*/ 2461594 w 2790310"/>
                  <a:gd name="connsiteY3" fmla="*/ 990110 h 990110"/>
                  <a:gd name="connsiteX4" fmla="*/ 2112722 w 2790310"/>
                  <a:gd name="connsiteY4" fmla="*/ 990110 h 990110"/>
                  <a:gd name="connsiteX5" fmla="*/ 1900780 w 2790310"/>
                  <a:gd name="connsiteY5" fmla="*/ 0 h 990110"/>
                  <a:gd name="connsiteX6" fmla="*/ 2249652 w 2790310"/>
                  <a:gd name="connsiteY6" fmla="*/ 0 h 990110"/>
                  <a:gd name="connsiteX7" fmla="*/ 1720593 w 2790310"/>
                  <a:gd name="connsiteY7" fmla="*/ 990110 h 990110"/>
                  <a:gd name="connsiteX8" fmla="*/ 1371721 w 2790310"/>
                  <a:gd name="connsiteY8" fmla="*/ 990110 h 990110"/>
                  <a:gd name="connsiteX9" fmla="*/ 1159778 w 2790310"/>
                  <a:gd name="connsiteY9" fmla="*/ 0 h 990110"/>
                  <a:gd name="connsiteX10" fmla="*/ 1508650 w 2790310"/>
                  <a:gd name="connsiteY10" fmla="*/ 0 h 990110"/>
                  <a:gd name="connsiteX11" fmla="*/ 979591 w 2790310"/>
                  <a:gd name="connsiteY11" fmla="*/ 990110 h 990110"/>
                  <a:gd name="connsiteX12" fmla="*/ 630719 w 2790310"/>
                  <a:gd name="connsiteY12" fmla="*/ 990110 h 990110"/>
                  <a:gd name="connsiteX13" fmla="*/ 418776 w 2790310"/>
                  <a:gd name="connsiteY13" fmla="*/ 0 h 990110"/>
                  <a:gd name="connsiteX14" fmla="*/ 767647 w 2790310"/>
                  <a:gd name="connsiteY14" fmla="*/ 0 h 990110"/>
                  <a:gd name="connsiteX15" fmla="*/ 238589 w 2790310"/>
                  <a:gd name="connsiteY15" fmla="*/ 990110 h 990110"/>
                  <a:gd name="connsiteX16" fmla="*/ 0 w 2790310"/>
                  <a:gd name="connsiteY16" fmla="*/ 990110 h 990110"/>
                  <a:gd name="connsiteX17" fmla="*/ 0 w 2790310"/>
                  <a:gd name="connsiteY17" fmla="*/ 783720 h 990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90310" h="990110">
                    <a:moveTo>
                      <a:pt x="2641782" y="0"/>
                    </a:moveTo>
                    <a:lnTo>
                      <a:pt x="2790310" y="0"/>
                    </a:lnTo>
                    <a:lnTo>
                      <a:pt x="2790310" y="374933"/>
                    </a:lnTo>
                    <a:lnTo>
                      <a:pt x="2461594" y="990110"/>
                    </a:lnTo>
                    <a:lnTo>
                      <a:pt x="2112722" y="990110"/>
                    </a:lnTo>
                    <a:close/>
                    <a:moveTo>
                      <a:pt x="1900780" y="0"/>
                    </a:moveTo>
                    <a:lnTo>
                      <a:pt x="2249652" y="0"/>
                    </a:lnTo>
                    <a:lnTo>
                      <a:pt x="1720593" y="990110"/>
                    </a:lnTo>
                    <a:lnTo>
                      <a:pt x="1371721" y="990110"/>
                    </a:lnTo>
                    <a:close/>
                    <a:moveTo>
                      <a:pt x="1159778" y="0"/>
                    </a:moveTo>
                    <a:lnTo>
                      <a:pt x="1508650" y="0"/>
                    </a:lnTo>
                    <a:lnTo>
                      <a:pt x="979591" y="990110"/>
                    </a:lnTo>
                    <a:lnTo>
                      <a:pt x="630719" y="990110"/>
                    </a:lnTo>
                    <a:close/>
                    <a:moveTo>
                      <a:pt x="418776" y="0"/>
                    </a:moveTo>
                    <a:lnTo>
                      <a:pt x="767647" y="0"/>
                    </a:lnTo>
                    <a:lnTo>
                      <a:pt x="238589" y="990110"/>
                    </a:lnTo>
                    <a:lnTo>
                      <a:pt x="0" y="990110"/>
                    </a:lnTo>
                    <a:lnTo>
                      <a:pt x="0" y="78372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3BF0F4B3-E5C0-1ED3-C08F-426BC583A0C0}"/>
                  </a:ext>
                </a:extLst>
              </p:cNvPr>
              <p:cNvSpPr/>
              <p:nvPr/>
            </p:nvSpPr>
            <p:spPr bwMode="auto">
              <a:xfrm rot="900000">
                <a:off x="3169319" y="2564997"/>
                <a:ext cx="180020" cy="1890210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E5737D88-3748-6CB1-E299-35560F159BDD}"/>
                  </a:ext>
                </a:extLst>
              </p:cNvPr>
              <p:cNvSpPr/>
              <p:nvPr/>
            </p:nvSpPr>
            <p:spPr bwMode="auto">
              <a:xfrm rot="20700000" flipH="1">
                <a:off x="6320553" y="2564996"/>
                <a:ext cx="180020" cy="1890210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5ECC6D5A-4CFF-31C0-DAA0-339717638DD7}"/>
                  </a:ext>
                </a:extLst>
              </p:cNvPr>
              <p:cNvSpPr/>
              <p:nvPr/>
            </p:nvSpPr>
            <p:spPr bwMode="auto">
              <a:xfrm rot="5400000">
                <a:off x="4734814" y="1050573"/>
                <a:ext cx="180020" cy="3136671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4CAC81E1-C8D7-26FA-9CAC-ED0405CF9A62}"/>
                  </a:ext>
                </a:extLst>
              </p:cNvPr>
              <p:cNvSpPr/>
              <p:nvPr/>
            </p:nvSpPr>
            <p:spPr bwMode="auto">
              <a:xfrm>
                <a:off x="3274982" y="2618908"/>
                <a:ext cx="3137227" cy="98892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56B19E3-3A7C-BD94-C981-F85D35FBFE20}"/>
                </a:ext>
              </a:extLst>
            </p:cNvPr>
            <p:cNvSpPr/>
            <p:nvPr/>
          </p:nvSpPr>
          <p:spPr bwMode="auto">
            <a:xfrm>
              <a:off x="7999106" y="3275231"/>
              <a:ext cx="718336" cy="1914837"/>
            </a:xfrm>
            <a:custGeom>
              <a:avLst/>
              <a:gdLst>
                <a:gd name="connsiteX0" fmla="*/ 360417 w 718336"/>
                <a:gd name="connsiteY0" fmla="*/ 0 h 1914837"/>
                <a:gd name="connsiteX1" fmla="*/ 648188 w 718336"/>
                <a:gd name="connsiteY1" fmla="*/ 331798 h 1914837"/>
                <a:gd name="connsiteX2" fmla="*/ 472431 w 718336"/>
                <a:gd name="connsiteY2" fmla="*/ 637522 h 1914837"/>
                <a:gd name="connsiteX3" fmla="*/ 423126 w 718336"/>
                <a:gd name="connsiteY3" fmla="*/ 648999 h 1914837"/>
                <a:gd name="connsiteX4" fmla="*/ 432466 w 718336"/>
                <a:gd name="connsiteY4" fmla="*/ 686358 h 1914837"/>
                <a:gd name="connsiteX5" fmla="*/ 477102 w 718336"/>
                <a:gd name="connsiteY5" fmla="*/ 695370 h 1914837"/>
                <a:gd name="connsiteX6" fmla="*/ 536878 w 718336"/>
                <a:gd name="connsiteY6" fmla="*/ 744594 h 1914837"/>
                <a:gd name="connsiteX7" fmla="*/ 545204 w 718336"/>
                <a:gd name="connsiteY7" fmla="*/ 761914 h 1914837"/>
                <a:gd name="connsiteX8" fmla="*/ 546043 w 718336"/>
                <a:gd name="connsiteY8" fmla="*/ 762643 h 1914837"/>
                <a:gd name="connsiteX9" fmla="*/ 555464 w 718336"/>
                <a:gd name="connsiteY9" fmla="*/ 781609 h 1914837"/>
                <a:gd name="connsiteX10" fmla="*/ 716506 w 718336"/>
                <a:gd name="connsiteY10" fmla="*/ 1382629 h 1914837"/>
                <a:gd name="connsiteX11" fmla="*/ 678797 w 718336"/>
                <a:gd name="connsiteY11" fmla="*/ 1447943 h 1914837"/>
                <a:gd name="connsiteX12" fmla="*/ 678798 w 718336"/>
                <a:gd name="connsiteY12" fmla="*/ 1447944 h 1914837"/>
                <a:gd name="connsiteX13" fmla="*/ 613484 w 718336"/>
                <a:gd name="connsiteY13" fmla="*/ 1410235 h 1914837"/>
                <a:gd name="connsiteX14" fmla="*/ 560081 w 718336"/>
                <a:gd name="connsiteY14" fmla="*/ 1210935 h 1914837"/>
                <a:gd name="connsiteX15" fmla="*/ 560081 w 718336"/>
                <a:gd name="connsiteY15" fmla="*/ 1278513 h 1914837"/>
                <a:gd name="connsiteX16" fmla="*/ 549404 w 718336"/>
                <a:gd name="connsiteY16" fmla="*/ 1331397 h 1914837"/>
                <a:gd name="connsiteX17" fmla="*/ 547037 w 718336"/>
                <a:gd name="connsiteY17" fmla="*/ 1334909 h 1914837"/>
                <a:gd name="connsiteX18" fmla="*/ 499109 w 718336"/>
                <a:gd name="connsiteY18" fmla="*/ 1914837 h 1914837"/>
                <a:gd name="connsiteX19" fmla="*/ 391837 w 718336"/>
                <a:gd name="connsiteY19" fmla="*/ 1914837 h 1914837"/>
                <a:gd name="connsiteX20" fmla="*/ 361256 w 718336"/>
                <a:gd name="connsiteY20" fmla="*/ 1544797 h 1914837"/>
                <a:gd name="connsiteX21" fmla="*/ 330674 w 718336"/>
                <a:gd name="connsiteY21" fmla="*/ 1914837 h 1914837"/>
                <a:gd name="connsiteX22" fmla="*/ 223402 w 718336"/>
                <a:gd name="connsiteY22" fmla="*/ 1914837 h 1914837"/>
                <a:gd name="connsiteX23" fmla="*/ 175709 w 718336"/>
                <a:gd name="connsiteY23" fmla="*/ 1337740 h 1914837"/>
                <a:gd name="connsiteX24" fmla="*/ 171432 w 718336"/>
                <a:gd name="connsiteY24" fmla="*/ 1331397 h 1914837"/>
                <a:gd name="connsiteX25" fmla="*/ 160755 w 718336"/>
                <a:gd name="connsiteY25" fmla="*/ 1278513 h 1914837"/>
                <a:gd name="connsiteX26" fmla="*/ 160755 w 718336"/>
                <a:gd name="connsiteY26" fmla="*/ 1201603 h 1914837"/>
                <a:gd name="connsiteX27" fmla="*/ 104853 w 718336"/>
                <a:gd name="connsiteY27" fmla="*/ 1410233 h 1914837"/>
                <a:gd name="connsiteX28" fmla="*/ 39538 w 718336"/>
                <a:gd name="connsiteY28" fmla="*/ 1447942 h 1914837"/>
                <a:gd name="connsiteX29" fmla="*/ 39539 w 718336"/>
                <a:gd name="connsiteY29" fmla="*/ 1447941 h 1914837"/>
                <a:gd name="connsiteX30" fmla="*/ 1830 w 718336"/>
                <a:gd name="connsiteY30" fmla="*/ 1382627 h 1914837"/>
                <a:gd name="connsiteX31" fmla="*/ 162873 w 718336"/>
                <a:gd name="connsiteY31" fmla="*/ 781607 h 1914837"/>
                <a:gd name="connsiteX32" fmla="*/ 172293 w 718336"/>
                <a:gd name="connsiteY32" fmla="*/ 762641 h 1914837"/>
                <a:gd name="connsiteX33" fmla="*/ 177430 w 718336"/>
                <a:gd name="connsiteY33" fmla="*/ 758174 h 1914837"/>
                <a:gd name="connsiteX34" fmla="*/ 183959 w 718336"/>
                <a:gd name="connsiteY34" fmla="*/ 744594 h 1914837"/>
                <a:gd name="connsiteX35" fmla="*/ 243734 w 718336"/>
                <a:gd name="connsiteY35" fmla="*/ 695370 h 1914837"/>
                <a:gd name="connsiteX36" fmla="*/ 288370 w 718336"/>
                <a:gd name="connsiteY36" fmla="*/ 686358 h 1914837"/>
                <a:gd name="connsiteX37" fmla="*/ 297710 w 718336"/>
                <a:gd name="connsiteY37" fmla="*/ 648999 h 1914837"/>
                <a:gd name="connsiteX38" fmla="*/ 248404 w 718336"/>
                <a:gd name="connsiteY38" fmla="*/ 637522 h 1914837"/>
                <a:gd name="connsiteX39" fmla="*/ 72646 w 718336"/>
                <a:gd name="connsiteY39" fmla="*/ 331798 h 1914837"/>
                <a:gd name="connsiteX40" fmla="*/ 360417 w 718336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18336" h="1914837">
                  <a:moveTo>
                    <a:pt x="360417" y="0"/>
                  </a:moveTo>
                  <a:cubicBezTo>
                    <a:pt x="519349" y="0"/>
                    <a:pt x="648188" y="148551"/>
                    <a:pt x="648188" y="331798"/>
                  </a:cubicBezTo>
                  <a:cubicBezTo>
                    <a:pt x="648188" y="469233"/>
                    <a:pt x="575716" y="587152"/>
                    <a:pt x="472431" y="637522"/>
                  </a:cubicBezTo>
                  <a:lnTo>
                    <a:pt x="423126" y="648999"/>
                  </a:lnTo>
                  <a:lnTo>
                    <a:pt x="432466" y="686358"/>
                  </a:lnTo>
                  <a:lnTo>
                    <a:pt x="477102" y="695370"/>
                  </a:lnTo>
                  <a:cubicBezTo>
                    <a:pt x="501484" y="705682"/>
                    <a:pt x="522229" y="722910"/>
                    <a:pt x="536878" y="744594"/>
                  </a:cubicBezTo>
                  <a:lnTo>
                    <a:pt x="545204" y="761914"/>
                  </a:lnTo>
                  <a:lnTo>
                    <a:pt x="546043" y="762643"/>
                  </a:lnTo>
                  <a:cubicBezTo>
                    <a:pt x="550301" y="768108"/>
                    <a:pt x="553558" y="774497"/>
                    <a:pt x="555464" y="781609"/>
                  </a:cubicBezTo>
                  <a:lnTo>
                    <a:pt x="716506" y="1382629"/>
                  </a:lnTo>
                  <a:cubicBezTo>
                    <a:pt x="724129" y="1411078"/>
                    <a:pt x="707247" y="1440320"/>
                    <a:pt x="678797" y="1447943"/>
                  </a:cubicBezTo>
                  <a:lnTo>
                    <a:pt x="678798" y="1447944"/>
                  </a:lnTo>
                  <a:cubicBezTo>
                    <a:pt x="650349" y="1455567"/>
                    <a:pt x="621107" y="1438684"/>
                    <a:pt x="613484" y="1410235"/>
                  </a:cubicBezTo>
                  <a:lnTo>
                    <a:pt x="560081" y="1210935"/>
                  </a:lnTo>
                  <a:lnTo>
                    <a:pt x="560081" y="1278513"/>
                  </a:lnTo>
                  <a:cubicBezTo>
                    <a:pt x="560081" y="1297272"/>
                    <a:pt x="556279" y="1315143"/>
                    <a:pt x="549404" y="1331397"/>
                  </a:cubicBezTo>
                  <a:lnTo>
                    <a:pt x="547037" y="1334909"/>
                  </a:lnTo>
                  <a:lnTo>
                    <a:pt x="499109" y="1914837"/>
                  </a:lnTo>
                  <a:lnTo>
                    <a:pt x="391837" y="1914837"/>
                  </a:lnTo>
                  <a:lnTo>
                    <a:pt x="361256" y="1544797"/>
                  </a:lnTo>
                  <a:lnTo>
                    <a:pt x="330674" y="1914837"/>
                  </a:lnTo>
                  <a:lnTo>
                    <a:pt x="223402" y="1914837"/>
                  </a:lnTo>
                  <a:lnTo>
                    <a:pt x="175709" y="1337740"/>
                  </a:lnTo>
                  <a:lnTo>
                    <a:pt x="171432" y="1331397"/>
                  </a:lnTo>
                  <a:cubicBezTo>
                    <a:pt x="164557" y="1315143"/>
                    <a:pt x="160755" y="1297272"/>
                    <a:pt x="160755" y="1278513"/>
                  </a:cubicBezTo>
                  <a:lnTo>
                    <a:pt x="160755" y="1201603"/>
                  </a:lnTo>
                  <a:lnTo>
                    <a:pt x="104853" y="1410233"/>
                  </a:lnTo>
                  <a:cubicBezTo>
                    <a:pt x="97230" y="1438682"/>
                    <a:pt x="67987" y="1455565"/>
                    <a:pt x="39538" y="1447942"/>
                  </a:cubicBezTo>
                  <a:lnTo>
                    <a:pt x="39539" y="1447941"/>
                  </a:lnTo>
                  <a:cubicBezTo>
                    <a:pt x="11089" y="1440318"/>
                    <a:pt x="-5793" y="1411076"/>
                    <a:pt x="1830" y="1382627"/>
                  </a:cubicBezTo>
                  <a:lnTo>
                    <a:pt x="162873" y="781607"/>
                  </a:lnTo>
                  <a:cubicBezTo>
                    <a:pt x="164779" y="774495"/>
                    <a:pt x="168035" y="768106"/>
                    <a:pt x="172293" y="762641"/>
                  </a:cubicBezTo>
                  <a:lnTo>
                    <a:pt x="177430" y="758174"/>
                  </a:lnTo>
                  <a:lnTo>
                    <a:pt x="183959" y="744594"/>
                  </a:lnTo>
                  <a:cubicBezTo>
                    <a:pt x="198608" y="722910"/>
                    <a:pt x="219353" y="705682"/>
                    <a:pt x="243734" y="695370"/>
                  </a:cubicBezTo>
                  <a:lnTo>
                    <a:pt x="288370" y="686358"/>
                  </a:lnTo>
                  <a:lnTo>
                    <a:pt x="297710" y="648999"/>
                  </a:lnTo>
                  <a:lnTo>
                    <a:pt x="248404" y="637522"/>
                  </a:lnTo>
                  <a:cubicBezTo>
                    <a:pt x="145118" y="587152"/>
                    <a:pt x="72646" y="469233"/>
                    <a:pt x="72646" y="331798"/>
                  </a:cubicBezTo>
                  <a:cubicBezTo>
                    <a:pt x="72646" y="148551"/>
                    <a:pt x="201485" y="0"/>
                    <a:pt x="3604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774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456004-D9AD-16E4-810D-5A3A9B13731E}"/>
              </a:ext>
            </a:extLst>
          </p:cNvPr>
          <p:cNvSpPr/>
          <p:nvPr/>
        </p:nvSpPr>
        <p:spPr>
          <a:xfrm>
            <a:off x="119690" y="120159"/>
            <a:ext cx="6608272" cy="24377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85299E8-3E31-FD26-06DD-045C9CECAEE2}"/>
              </a:ext>
            </a:extLst>
          </p:cNvPr>
          <p:cNvGrpSpPr/>
          <p:nvPr/>
        </p:nvGrpSpPr>
        <p:grpSpPr>
          <a:xfrm>
            <a:off x="477702" y="2896348"/>
            <a:ext cx="5860036" cy="6550062"/>
            <a:chOff x="335126" y="306641"/>
            <a:chExt cx="6145188" cy="913976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A641F03-9780-D0EA-C90B-B1756587684F}"/>
                </a:ext>
              </a:extLst>
            </p:cNvPr>
            <p:cNvGrpSpPr/>
            <p:nvPr/>
          </p:nvGrpSpPr>
          <p:grpSpPr>
            <a:xfrm>
              <a:off x="335126" y="306641"/>
              <a:ext cx="6145188" cy="3131089"/>
              <a:chOff x="617838" y="753483"/>
              <a:chExt cx="5579763" cy="2330030"/>
            </a:xfrm>
          </p:grpSpPr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531630D4-1294-EF92-86C5-503B18B5CFE5}"/>
                  </a:ext>
                </a:extLst>
              </p:cNvPr>
              <p:cNvSpPr txBox="1"/>
              <p:nvPr/>
            </p:nvSpPr>
            <p:spPr>
              <a:xfrm>
                <a:off x="617838" y="753483"/>
                <a:ext cx="5579763" cy="1522474"/>
              </a:xfrm>
              <a:prstGeom prst="rect">
                <a:avLst/>
              </a:prstGeom>
              <a:noFill/>
            </p:spPr>
            <p:txBody>
              <a:bodyPr vert="horz" wrap="none" numCol="1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88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en-US" dirty="0">
                    <a:ln w="38100">
                      <a:noFill/>
                    </a:ln>
                    <a:solidFill>
                      <a:srgbClr val="002060"/>
                    </a:solidFill>
                  </a:rPr>
                  <a:t>立入禁止</a:t>
                </a:r>
                <a:endParaRPr lang="ja-JP" altLang="ja-JP" dirty="0">
                  <a:ln w="38100">
                    <a:noFill/>
                  </a:ln>
                  <a:solidFill>
                    <a:srgbClr val="002060"/>
                  </a:solidFill>
                </a:endParaRPr>
              </a:p>
            </p:txBody>
          </p:sp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E16642A5-F4DE-9076-67B4-D619F9203999}"/>
                  </a:ext>
                </a:extLst>
              </p:cNvPr>
              <p:cNvSpPr txBox="1"/>
              <p:nvPr/>
            </p:nvSpPr>
            <p:spPr>
              <a:xfrm>
                <a:off x="653178" y="2522997"/>
                <a:ext cx="5544423" cy="560516"/>
              </a:xfrm>
              <a:prstGeom prst="rect">
                <a:avLst/>
              </a:prstGeom>
              <a:noFill/>
            </p:spPr>
            <p:txBody>
              <a:bodyPr vert="horz" wrap="none" numCol="1" rtlCol="0" anchor="b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defRPr sz="8800" b="1" spc="50">
                    <a:ln w="38100">
                      <a:solidFill>
                        <a:schemeClr val="tx1"/>
                      </a:solidFill>
                    </a:ln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lvl1pPr>
              </a:lstStyle>
              <a:p>
                <a:r>
                  <a:rPr lang="ja-JP" altLang="en-US" dirty="0">
                    <a:ln w="38100">
                      <a:noFill/>
                    </a:ln>
                  </a:rPr>
                  <a:t>警察に通報します</a:t>
                </a:r>
                <a:endParaRPr lang="ja-JP" altLang="ja-JP" dirty="0">
                  <a:ln w="38100">
                    <a:noFill/>
                  </a:ln>
                </a:endParaRPr>
              </a:p>
            </p:txBody>
          </p:sp>
        </p:grp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9C510D2-EFEC-70CD-E438-EC85E0398B69}"/>
                </a:ext>
              </a:extLst>
            </p:cNvPr>
            <p:cNvSpPr txBox="1"/>
            <p:nvPr/>
          </p:nvSpPr>
          <p:spPr>
            <a:xfrm>
              <a:off x="378372" y="7856640"/>
              <a:ext cx="6101942" cy="158977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No Entry</a:t>
              </a:r>
            </a:p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Report to the police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B96809D-50E1-32CF-6DF0-08A36BBFCEE8}"/>
                </a:ext>
              </a:extLst>
            </p:cNvPr>
            <p:cNvSpPr txBox="1"/>
            <p:nvPr/>
          </p:nvSpPr>
          <p:spPr>
            <a:xfrm>
              <a:off x="378372" y="6027019"/>
              <a:ext cx="6101942" cy="13506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출입금지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경찰에 신고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8128D3A-6365-5352-D5A9-25924AA00F02}"/>
                </a:ext>
              </a:extLst>
            </p:cNvPr>
            <p:cNvSpPr txBox="1"/>
            <p:nvPr/>
          </p:nvSpPr>
          <p:spPr>
            <a:xfrm>
              <a:off x="378372" y="4101676"/>
              <a:ext cx="6101942" cy="13506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不许进入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我会报警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76FF081-39D1-2B9D-45B7-E80EEA6DD054}"/>
              </a:ext>
            </a:extLst>
          </p:cNvPr>
          <p:cNvGrpSpPr/>
          <p:nvPr/>
        </p:nvGrpSpPr>
        <p:grpSpPr>
          <a:xfrm>
            <a:off x="2350832" y="313470"/>
            <a:ext cx="2152696" cy="2107057"/>
            <a:chOff x="3494950" y="2444629"/>
            <a:chExt cx="3017520" cy="2953546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ABC6AF83-6CFA-2655-FF3C-D2CC2403399B}"/>
                </a:ext>
              </a:extLst>
            </p:cNvPr>
            <p:cNvSpPr/>
            <p:nvPr/>
          </p:nvSpPr>
          <p:spPr bwMode="auto">
            <a:xfrm>
              <a:off x="3624177" y="2547338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4ADB91B-76A8-5C4F-9F13-0D41EB8DFBFE}"/>
                </a:ext>
              </a:extLst>
            </p:cNvPr>
            <p:cNvSpPr/>
            <p:nvPr/>
          </p:nvSpPr>
          <p:spPr bwMode="auto">
            <a:xfrm>
              <a:off x="3494950" y="2444629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CC25239-B14F-6CF2-ACEC-24D69588D324}"/>
                </a:ext>
              </a:extLst>
            </p:cNvPr>
            <p:cNvGrpSpPr/>
            <p:nvPr/>
          </p:nvGrpSpPr>
          <p:grpSpPr>
            <a:xfrm flipH="1">
              <a:off x="4389481" y="2695939"/>
              <a:ext cx="1219055" cy="2449328"/>
              <a:chOff x="793671" y="2875001"/>
              <a:chExt cx="1085687" cy="2181365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350627D-4304-2F6A-7AD7-2051AC5FE0B7}"/>
                  </a:ext>
                </a:extLst>
              </p:cNvPr>
              <p:cNvSpPr/>
              <p:nvPr/>
            </p:nvSpPr>
            <p:spPr bwMode="auto">
              <a:xfrm flipH="1">
                <a:off x="793671" y="2875001"/>
                <a:ext cx="1085687" cy="2181365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3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8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0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0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2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8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8 h 1740028"/>
                  <a:gd name="connsiteX34" fmla="*/ 120001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3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5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3 w 866029"/>
                  <a:gd name="connsiteY51" fmla="*/ 757049 h 1740028"/>
                  <a:gd name="connsiteX52" fmla="*/ 303295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8 w 866029"/>
                  <a:gd name="connsiteY55" fmla="*/ 651567 h 1740028"/>
                  <a:gd name="connsiteX56" fmla="*/ 326931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3"/>
                      <a:pt x="654244" y="587152"/>
                      <a:pt x="550959" y="637522"/>
                    </a:cubicBezTo>
                    <a:lnTo>
                      <a:pt x="486126" y="652613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4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8"/>
                    </a:lnTo>
                    <a:lnTo>
                      <a:pt x="736451" y="904444"/>
                    </a:lnTo>
                    <a:lnTo>
                      <a:pt x="858876" y="1116490"/>
                    </a:lnTo>
                    <a:cubicBezTo>
                      <a:pt x="873602" y="1141997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19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0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2" y="1373871"/>
                    </a:lnTo>
                    <a:lnTo>
                      <a:pt x="215587" y="1562681"/>
                    </a:lnTo>
                    <a:lnTo>
                      <a:pt x="93218" y="1737735"/>
                    </a:lnTo>
                    <a:lnTo>
                      <a:pt x="18152" y="1694396"/>
                    </a:lnTo>
                    <a:lnTo>
                      <a:pt x="120173" y="1476058"/>
                    </a:lnTo>
                    <a:lnTo>
                      <a:pt x="120001" y="1475886"/>
                    </a:lnTo>
                    <a:lnTo>
                      <a:pt x="120586" y="1475175"/>
                    </a:lnTo>
                    <a:lnTo>
                      <a:pt x="121353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1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0"/>
                      <a:pt x="36446" y="1219800"/>
                      <a:pt x="15620" y="1198974"/>
                    </a:cubicBezTo>
                    <a:lnTo>
                      <a:pt x="15620" y="1198975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3" y="757049"/>
                    </a:lnTo>
                    <a:lnTo>
                      <a:pt x="303295" y="751448"/>
                    </a:lnTo>
                    <a:cubicBezTo>
                      <a:pt x="321014" y="725220"/>
                      <a:pt x="346106" y="704383"/>
                      <a:pt x="375597" y="691909"/>
                    </a:cubicBezTo>
                    <a:lnTo>
                      <a:pt x="377267" y="691572"/>
                    </a:lnTo>
                    <a:lnTo>
                      <a:pt x="387268" y="651567"/>
                    </a:lnTo>
                    <a:lnTo>
                      <a:pt x="326931" y="637522"/>
                    </a:lnTo>
                    <a:cubicBezTo>
                      <a:pt x="223646" y="587152"/>
                      <a:pt x="151174" y="469233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5CDB0AA-D6A7-3547-765E-5914C6775B45}"/>
                  </a:ext>
                </a:extLst>
              </p:cNvPr>
              <p:cNvSpPr/>
              <p:nvPr/>
            </p:nvSpPr>
            <p:spPr bwMode="auto">
              <a:xfrm flipH="1">
                <a:off x="793671" y="2875001"/>
                <a:ext cx="1085687" cy="2181365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3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8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0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0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2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8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8 h 1740028"/>
                  <a:gd name="connsiteX34" fmla="*/ 120001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3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5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3 w 866029"/>
                  <a:gd name="connsiteY51" fmla="*/ 757049 h 1740028"/>
                  <a:gd name="connsiteX52" fmla="*/ 303295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8 w 866029"/>
                  <a:gd name="connsiteY55" fmla="*/ 651567 h 1740028"/>
                  <a:gd name="connsiteX56" fmla="*/ 326931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3"/>
                      <a:pt x="654244" y="587152"/>
                      <a:pt x="550959" y="637522"/>
                    </a:cubicBezTo>
                    <a:lnTo>
                      <a:pt x="486126" y="652613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4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8"/>
                    </a:lnTo>
                    <a:lnTo>
                      <a:pt x="736451" y="904444"/>
                    </a:lnTo>
                    <a:lnTo>
                      <a:pt x="858876" y="1116490"/>
                    </a:lnTo>
                    <a:cubicBezTo>
                      <a:pt x="873602" y="1141997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19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0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2" y="1373871"/>
                    </a:lnTo>
                    <a:lnTo>
                      <a:pt x="215587" y="1562681"/>
                    </a:lnTo>
                    <a:lnTo>
                      <a:pt x="93218" y="1737735"/>
                    </a:lnTo>
                    <a:lnTo>
                      <a:pt x="18152" y="1694396"/>
                    </a:lnTo>
                    <a:lnTo>
                      <a:pt x="120173" y="1476058"/>
                    </a:lnTo>
                    <a:lnTo>
                      <a:pt x="120001" y="1475886"/>
                    </a:lnTo>
                    <a:lnTo>
                      <a:pt x="120586" y="1475175"/>
                    </a:lnTo>
                    <a:lnTo>
                      <a:pt x="121353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1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0"/>
                      <a:pt x="36446" y="1219800"/>
                      <a:pt x="15620" y="1198974"/>
                    </a:cubicBezTo>
                    <a:lnTo>
                      <a:pt x="15620" y="1198975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3" y="757049"/>
                    </a:lnTo>
                    <a:lnTo>
                      <a:pt x="303295" y="751448"/>
                    </a:lnTo>
                    <a:cubicBezTo>
                      <a:pt x="321014" y="725220"/>
                      <a:pt x="346106" y="704383"/>
                      <a:pt x="375597" y="691909"/>
                    </a:cubicBezTo>
                    <a:lnTo>
                      <a:pt x="377267" y="691572"/>
                    </a:lnTo>
                    <a:lnTo>
                      <a:pt x="387268" y="651567"/>
                    </a:lnTo>
                    <a:lnTo>
                      <a:pt x="326931" y="637522"/>
                    </a:lnTo>
                    <a:cubicBezTo>
                      <a:pt x="223646" y="587152"/>
                      <a:pt x="151174" y="469233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788ACD4-D4F1-2041-0066-9CCB1B314D33}"/>
                </a:ext>
              </a:extLst>
            </p:cNvPr>
            <p:cNvSpPr/>
            <p:nvPr/>
          </p:nvSpPr>
          <p:spPr bwMode="auto">
            <a:xfrm>
              <a:off x="3494950" y="2444629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853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64</Words>
  <Application>Microsoft Office PowerPoint</Application>
  <PresentationFormat>A4 210 x 297 mm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Meiryo UI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立入禁止 警察に通報します／４か国語</dc:title>
  <dc:subject>立入禁止 警察に通報します／４か国語</dc:subject>
  <dc:creator>でじけろお</dc:creator>
  <cp:revision>1</cp:revision>
  <dcterms:created xsi:type="dcterms:W3CDTF">2014-12-04T06:28:15Z</dcterms:created>
  <dcterms:modified xsi:type="dcterms:W3CDTF">2025-05-14T06:54:59Z</dcterms:modified>
  <cp:version>1</cp:version>
</cp:coreProperties>
</file>